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32" autoAdjust="0"/>
  </p:normalViewPr>
  <p:slideViewPr>
    <p:cSldViewPr snapToGrid="0" snapToObjects="1">
      <p:cViewPr varScale="1">
        <p:scale>
          <a:sx n="106" d="100"/>
          <a:sy n="106" d="100"/>
        </p:scale>
        <p:origin x="-117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15/07/15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vlsci.org.a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 Automation for </a:t>
            </a:r>
            <a:r>
              <a:rPr lang="en-US" dirty="0" err="1" smtClean="0"/>
              <a:t>GenomeSpace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Presenter: </a:t>
            </a:r>
            <a:r>
              <a:rPr lang="en-US" dirty="0" err="1" smtClean="0"/>
              <a:t>Ruijing</a:t>
            </a:r>
            <a:r>
              <a:rPr lang="en-US" dirty="0" smtClean="0"/>
              <a:t> Zhang</a:t>
            </a:r>
          </a:p>
          <a:p>
            <a:r>
              <a:rPr lang="en-US" dirty="0" smtClean="0"/>
              <a:t>Supervisor: </a:t>
            </a:r>
            <a:r>
              <a:rPr lang="en-US" dirty="0" err="1" smtClean="0"/>
              <a:t>Yousef</a:t>
            </a:r>
            <a:r>
              <a:rPr lang="en-US" dirty="0"/>
              <a:t> </a:t>
            </a:r>
            <a:r>
              <a:rPr lang="en-US" dirty="0" err="1" smtClean="0"/>
              <a:t>Kowsar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45" y="172245"/>
            <a:ext cx="1724552" cy="91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321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sz="2800" dirty="0" smtClean="0"/>
          </a:p>
          <a:p>
            <a:r>
              <a:rPr lang="en-US" sz="2800" dirty="0" smtClean="0"/>
              <a:t>Manual testing</a:t>
            </a:r>
          </a:p>
          <a:p>
            <a:r>
              <a:rPr lang="en-US" sz="2800" dirty="0" smtClean="0"/>
              <a:t>Automated testing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160" y="1897119"/>
            <a:ext cx="4321494" cy="133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11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To create a platform for validation and verification testing of </a:t>
            </a:r>
            <a:r>
              <a:rPr lang="en-US" sz="2800" dirty="0" err="1" smtClean="0"/>
              <a:t>GenomeSpace</a:t>
            </a:r>
            <a:endParaRPr lang="en-US" sz="2800" dirty="0" smtClean="0"/>
          </a:p>
          <a:p>
            <a:pPr lvl="1">
              <a:spcBef>
                <a:spcPts val="2400"/>
              </a:spcBef>
            </a:pPr>
            <a:r>
              <a:rPr lang="en-US" sz="2600" dirty="0" smtClean="0"/>
              <a:t>Effective and efficient</a:t>
            </a:r>
          </a:p>
          <a:p>
            <a:pPr lvl="1"/>
            <a:r>
              <a:rPr lang="en-US" sz="2600" dirty="0" smtClean="0"/>
              <a:t>Make the development of GS easier</a:t>
            </a:r>
          </a:p>
          <a:p>
            <a:pPr lvl="1"/>
            <a:r>
              <a:rPr lang="en-US" sz="2600" dirty="0" smtClean="0"/>
              <a:t>Re-usability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022630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4343400"/>
          </a:xfrm>
        </p:spPr>
        <p:txBody>
          <a:bodyPr/>
          <a:lstStyle/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Selenium</a:t>
            </a:r>
          </a:p>
          <a:p>
            <a:r>
              <a:rPr lang="en-US" sz="2800" dirty="0" err="1" smtClean="0"/>
              <a:t>Unittest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3445" y="1600201"/>
            <a:ext cx="2883173" cy="911591"/>
          </a:xfrm>
          <a:prstGeom prst="rect">
            <a:avLst/>
          </a:prstGeom>
        </p:spPr>
      </p:pic>
      <p:pic>
        <p:nvPicPr>
          <p:cNvPr id="6" name="demo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26080" y="2698130"/>
            <a:ext cx="6343110" cy="396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771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and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556679"/>
            <a:ext cx="8042276" cy="4343400"/>
          </a:xfrm>
        </p:spPr>
        <p:txBody>
          <a:bodyPr/>
          <a:lstStyle/>
          <a:p>
            <a:endParaRPr lang="en-US" sz="2800" dirty="0" smtClean="0"/>
          </a:p>
          <a:p>
            <a:r>
              <a:rPr lang="en-US" sz="2800" dirty="0" smtClean="0"/>
              <a:t>Interface</a:t>
            </a:r>
            <a:r>
              <a:rPr lang="en-US" dirty="0" smtClean="0"/>
              <a:t> or Services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351933" y="4073061"/>
            <a:ext cx="6565900" cy="967971"/>
            <a:chOff x="1282700" y="4493180"/>
            <a:chExt cx="6565900" cy="96797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82700" y="4493180"/>
              <a:ext cx="6565900" cy="927100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4766837" y="4635232"/>
              <a:ext cx="1352529" cy="2969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4651377" y="5164232"/>
              <a:ext cx="1352529" cy="2969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0" y="2909614"/>
            <a:ext cx="3860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21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sz="2800" dirty="0" smtClean="0"/>
              <a:t>Benefits</a:t>
            </a:r>
          </a:p>
          <a:p>
            <a:r>
              <a:rPr lang="en-US" sz="2800" dirty="0" smtClean="0"/>
              <a:t>Limitations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90" y="3594274"/>
            <a:ext cx="1724552" cy="9137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9275" y="4508029"/>
            <a:ext cx="2985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www.vlsci.org.au</a:t>
            </a:r>
            <a:r>
              <a:rPr lang="en-US" dirty="0">
                <a:hlinkClick r:id="rId3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849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1488</TotalTime>
  <Words>59</Words>
  <Application>Microsoft Macintosh PowerPoint</Application>
  <PresentationFormat>On-screen Show (4:3)</PresentationFormat>
  <Paragraphs>27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Breeze</vt:lpstr>
      <vt:lpstr>Testing Automation for GenomeSpace</vt:lpstr>
      <vt:lpstr>Background</vt:lpstr>
      <vt:lpstr>Aims</vt:lpstr>
      <vt:lpstr>Methodology</vt:lpstr>
      <vt:lpstr>Results and Analysis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Automation for GenomeSpace</dc:title>
  <dc:creator>Regina Zhang</dc:creator>
  <cp:lastModifiedBy>Regina Zhang</cp:lastModifiedBy>
  <cp:revision>19</cp:revision>
  <dcterms:created xsi:type="dcterms:W3CDTF">2015-07-14T02:44:50Z</dcterms:created>
  <dcterms:modified xsi:type="dcterms:W3CDTF">2015-07-15T06:44:48Z</dcterms:modified>
</cp:coreProperties>
</file>

<file path=docProps/thumbnail.jpeg>
</file>